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3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7" r:id="rId24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7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990832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81031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242984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00811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6050782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159741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439307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816118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905444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200594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622077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1171028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610765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19903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75963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764569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446532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C582-B68E-43AE-A5E4-70F0B1D256C9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1A80-6185-472D-929C-BFB02846A9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1057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ransition spd="slow">
    <p:randomBar dir="vert"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362342"/>
            <a:ext cx="9144000" cy="1502084"/>
          </a:xfrm>
        </p:spPr>
        <p:txBody>
          <a:bodyPr/>
          <a:lstStyle/>
          <a:p>
            <a:r>
              <a:rPr lang="ar-IQ" dirty="0" smtClean="0"/>
              <a:t>الإصابات الرياضية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2580760"/>
            <a:ext cx="8942119" cy="1655762"/>
          </a:xfrm>
        </p:spPr>
        <p:txBody>
          <a:bodyPr/>
          <a:lstStyle/>
          <a:p>
            <a:pPr algn="ctr"/>
            <a:r>
              <a:rPr lang="ar-IQ" dirty="0" smtClean="0"/>
              <a:t>ارتباط الإصابة بالعلوم الرياضية والطبية</a:t>
            </a:r>
          </a:p>
          <a:p>
            <a:r>
              <a:rPr lang="ar-IQ" dirty="0" smtClean="0"/>
              <a:t>علم التدريب الرياضي والاختبارات والقياس وعلم النفس والبايوميكانيك وعلم التشريح وعلم الفسلجة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29625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طرق علاج الإصابات الرياضية بصورة عامة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dirty="0" smtClean="0"/>
              <a:t>تهيئة المصاب نفسياً</a:t>
            </a:r>
          </a:p>
          <a:p>
            <a:r>
              <a:rPr lang="ar-IQ" dirty="0" smtClean="0"/>
              <a:t>الالتزام بفترة العلاج اللازمة المفروضة من قبل الطبيب</a:t>
            </a:r>
          </a:p>
          <a:p>
            <a:r>
              <a:rPr lang="ar-IQ" dirty="0" smtClean="0"/>
              <a:t>العلاج بالعقاقير الطبية</a:t>
            </a:r>
          </a:p>
          <a:p>
            <a:r>
              <a:rPr lang="ar-IQ" dirty="0" smtClean="0"/>
              <a:t>الحقن او الزرق الموضعي</a:t>
            </a:r>
          </a:p>
          <a:p>
            <a:r>
              <a:rPr lang="ar-IQ" dirty="0" smtClean="0"/>
              <a:t>العلاج بالتثبيت والاربطة</a:t>
            </a:r>
          </a:p>
          <a:p>
            <a:r>
              <a:rPr lang="ar-IQ" dirty="0" smtClean="0"/>
              <a:t>العلاج الطبيعي ويشمل :</a:t>
            </a:r>
          </a:p>
          <a:p>
            <a:r>
              <a:rPr lang="ar-IQ" dirty="0" smtClean="0"/>
              <a:t>التدليك</a:t>
            </a:r>
          </a:p>
          <a:p>
            <a:r>
              <a:rPr lang="ar-IQ" dirty="0" smtClean="0"/>
              <a:t>التمارين العلاجية او التأهيلية</a:t>
            </a:r>
          </a:p>
        </p:txBody>
      </p:sp>
    </p:spTree>
    <p:extLst>
      <p:ext uri="{BB962C8B-B14F-4D97-AF65-F5344CB8AC3E}">
        <p14:creationId xmlns:p14="http://schemas.microsoft.com/office/powerpoint/2010/main" val="41824847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732672"/>
          </a:xfrm>
        </p:spPr>
        <p:txBody>
          <a:bodyPr/>
          <a:lstStyle/>
          <a:p>
            <a:r>
              <a:rPr lang="ar-IQ" dirty="0" smtClean="0"/>
              <a:t>العلاج </a:t>
            </a:r>
            <a:r>
              <a:rPr lang="ar-IQ" dirty="0" err="1" smtClean="0"/>
              <a:t>بالاجهزة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07321" y="2006600"/>
            <a:ext cx="9613861" cy="4635500"/>
          </a:xfrm>
        </p:spPr>
        <p:txBody>
          <a:bodyPr>
            <a:normAutofit fontScale="92500" lnSpcReduction="20000"/>
          </a:bodyPr>
          <a:lstStyle/>
          <a:p>
            <a:r>
              <a:rPr lang="ar-IQ" dirty="0" smtClean="0"/>
              <a:t>الاشعة القصيرة</a:t>
            </a:r>
          </a:p>
          <a:p>
            <a:r>
              <a:rPr lang="ar-IQ" dirty="0" smtClean="0"/>
              <a:t>الاشعة فوق البنفسجية</a:t>
            </a:r>
          </a:p>
          <a:p>
            <a:r>
              <a:rPr lang="ar-IQ" dirty="0" smtClean="0"/>
              <a:t>الاشعة تحت الحمراء</a:t>
            </a:r>
          </a:p>
          <a:p>
            <a:r>
              <a:rPr lang="ar-IQ" dirty="0" smtClean="0"/>
              <a:t>الموجات الراديوية</a:t>
            </a:r>
          </a:p>
          <a:p>
            <a:r>
              <a:rPr lang="ar-IQ" dirty="0" smtClean="0"/>
              <a:t>التيار الكهربائي</a:t>
            </a:r>
          </a:p>
          <a:p>
            <a:r>
              <a:rPr lang="ar-IQ" dirty="0" smtClean="0"/>
              <a:t>اشعة الليزر</a:t>
            </a:r>
          </a:p>
          <a:p>
            <a:r>
              <a:rPr lang="ar-IQ" dirty="0" smtClean="0"/>
              <a:t>الموجات فوق الصوتية</a:t>
            </a:r>
          </a:p>
          <a:p>
            <a:r>
              <a:rPr lang="ar-IQ" dirty="0" smtClean="0"/>
              <a:t>أجهزة العلاج المائي</a:t>
            </a:r>
          </a:p>
          <a:p>
            <a:r>
              <a:rPr lang="ar-IQ" dirty="0" smtClean="0"/>
              <a:t>حمام شمع </a:t>
            </a:r>
            <a:r>
              <a:rPr lang="ar-IQ" dirty="0" err="1" smtClean="0"/>
              <a:t>البارافين</a:t>
            </a:r>
            <a:r>
              <a:rPr lang="ar-IQ" dirty="0" smtClean="0"/>
              <a:t> </a:t>
            </a:r>
          </a:p>
          <a:p>
            <a:r>
              <a:rPr lang="ar-IQ" dirty="0" smtClean="0"/>
              <a:t>السحب الميكانيكي</a:t>
            </a:r>
          </a:p>
          <a:p>
            <a:r>
              <a:rPr lang="ar-IQ" dirty="0" smtClean="0"/>
              <a:t>الابر الصينية العلاج بالوخز</a:t>
            </a:r>
          </a:p>
          <a:p>
            <a:r>
              <a:rPr lang="ar-IQ" dirty="0" smtClean="0"/>
              <a:t>العلاج بالمغناطيس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0016900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الضوء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349500"/>
            <a:ext cx="9423400" cy="3873500"/>
          </a:xfrm>
        </p:spPr>
      </p:pic>
    </p:spTree>
    <p:extLst>
      <p:ext uri="{BB962C8B-B14F-4D97-AF65-F5344CB8AC3E}">
        <p14:creationId xmlns:p14="http://schemas.microsoft.com/office/powerpoint/2010/main" val="1952312504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صور الأجهزة </a:t>
            </a:r>
            <a:br>
              <a:rPr lang="ar-IQ" dirty="0" smtClean="0"/>
            </a:br>
            <a:r>
              <a:rPr lang="ar-IQ" dirty="0" smtClean="0"/>
              <a:t>الاشعة القصيرة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2902744"/>
            <a:ext cx="4203700" cy="3358356"/>
          </a:xfrm>
        </p:spPr>
      </p:pic>
    </p:spTree>
    <p:extLst>
      <p:ext uri="{BB962C8B-B14F-4D97-AF65-F5344CB8AC3E}">
        <p14:creationId xmlns:p14="http://schemas.microsoft.com/office/powerpoint/2010/main" val="181751276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الموجات الراديوية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2" y="3040856"/>
            <a:ext cx="3608387" cy="3410744"/>
          </a:xfrm>
        </p:spPr>
      </p:pic>
    </p:spTree>
    <p:extLst>
      <p:ext uri="{BB962C8B-B14F-4D97-AF65-F5344CB8AC3E}">
        <p14:creationId xmlns:p14="http://schemas.microsoft.com/office/powerpoint/2010/main" val="422755072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التنبيه الكهربائي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04" y="2814694"/>
            <a:ext cx="2944368" cy="3489209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13" y="2814694"/>
            <a:ext cx="3786188" cy="34892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4694"/>
            <a:ext cx="3429000" cy="348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4526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اشعة الليزر </a:t>
            </a:r>
            <a:r>
              <a:rPr lang="en-US" dirty="0" smtClean="0"/>
              <a:t>LASER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0" y="2220635"/>
            <a:ext cx="3118330" cy="3598863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02" y="2436535"/>
            <a:ext cx="3170195" cy="338296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8978900" y="2932837"/>
            <a:ext cx="2730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L </a:t>
            </a:r>
            <a:r>
              <a:rPr lang="en-US" dirty="0" err="1"/>
              <a:t>ight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mplification</a:t>
            </a:r>
            <a:r>
              <a:rPr lang="en-US" dirty="0"/>
              <a:t> by</a:t>
            </a:r>
            <a:br>
              <a:rPr lang="en-US" dirty="0"/>
            </a:br>
            <a:r>
              <a:rPr lang="en-US" dirty="0"/>
              <a:t>S </a:t>
            </a:r>
            <a:r>
              <a:rPr lang="en-US" dirty="0" err="1"/>
              <a:t>timulated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 mission of </a:t>
            </a:r>
            <a:br>
              <a:rPr lang="en-US" dirty="0"/>
            </a:br>
            <a:r>
              <a:rPr lang="en-US" dirty="0"/>
              <a:t>R </a:t>
            </a:r>
            <a:r>
              <a:rPr lang="en-US" dirty="0" err="1"/>
              <a:t>adiation</a:t>
            </a:r>
            <a:r>
              <a:rPr lang="en-US" dirty="0"/>
              <a:t>                      </a:t>
            </a:r>
            <a:br>
              <a:rPr lang="en-US" dirty="0"/>
            </a:br>
            <a:endParaRPr lang="ar-IQ" dirty="0"/>
          </a:p>
        </p:txBody>
      </p:sp>
      <p:sp>
        <p:nvSpPr>
          <p:cNvPr id="7" name="مستطيل 6"/>
          <p:cNvSpPr/>
          <p:nvPr/>
        </p:nvSpPr>
        <p:spPr>
          <a:xfrm>
            <a:off x="5139616" y="5234723"/>
            <a:ext cx="6752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dirty="0">
                <a:latin typeface="arial" panose="020B0604020202020204" pitchFamily="34" charset="0"/>
              </a:rPr>
              <a:t>تضخيم الضوء بواسطة الانبعاث المستحث للإشعاع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7195851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الموجات فوق الصوتية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2646129"/>
            <a:ext cx="4635500" cy="334374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646129"/>
            <a:ext cx="5445552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220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العلاج المائي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590800"/>
            <a:ext cx="3771900" cy="3429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" y="2590800"/>
            <a:ext cx="3124200" cy="3429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81" y="2590800"/>
            <a:ext cx="338851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9913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حمام شمع </a:t>
            </a:r>
            <a:r>
              <a:rPr lang="ar-IQ" dirty="0" err="1" smtClean="0"/>
              <a:t>البرافين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374900"/>
            <a:ext cx="4114800" cy="3937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374900"/>
            <a:ext cx="42672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750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تعريف :الإصابات الرياضية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هي تأثر نسيج او مجموعة انسجة من الجسم نتيجة مؤثر خارجي او داخلي مما يؤدي الى تعطيل عمل او وظيفة ذلك النسيج .</a:t>
            </a:r>
          </a:p>
          <a:p>
            <a:r>
              <a:rPr lang="ar-IQ" dirty="0" smtClean="0"/>
              <a:t>المؤثرات :</a:t>
            </a:r>
          </a:p>
          <a:p>
            <a:r>
              <a:rPr lang="ar-IQ" dirty="0" smtClean="0"/>
              <a:t>خارجي</a:t>
            </a:r>
          </a:p>
          <a:p>
            <a:r>
              <a:rPr lang="ar-IQ" dirty="0" smtClean="0"/>
              <a:t>داخلي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25" y="3783466"/>
            <a:ext cx="2195327" cy="25241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769" y="3783465"/>
            <a:ext cx="2568719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1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السحب الميكانيكي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38" y="2669379"/>
            <a:ext cx="2443162" cy="3794919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669380"/>
            <a:ext cx="5638800" cy="37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245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الابر الصينية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38" y="2743201"/>
            <a:ext cx="4030662" cy="335279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1" y="2743200"/>
            <a:ext cx="3567112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532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العلاج بالمغناطيس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5" y="3085306"/>
            <a:ext cx="4835525" cy="299799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3085306"/>
            <a:ext cx="5080000" cy="29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15950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المضاعفات العامة للإصابات الرياضية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إصابات مزمنة : مثل الخلع المتكرر</a:t>
            </a:r>
          </a:p>
          <a:p>
            <a:r>
              <a:rPr lang="ar-IQ" dirty="0" smtClean="0"/>
              <a:t>العاهات </a:t>
            </a:r>
            <a:r>
              <a:rPr lang="ar-IQ" dirty="0" err="1" smtClean="0"/>
              <a:t>المستديمه</a:t>
            </a:r>
            <a:endParaRPr lang="ar-IQ" dirty="0"/>
          </a:p>
          <a:p>
            <a:r>
              <a:rPr lang="ar-IQ" dirty="0" smtClean="0"/>
              <a:t>التشوهات</a:t>
            </a:r>
          </a:p>
          <a:p>
            <a:r>
              <a:rPr lang="ar-IQ" smtClean="0"/>
              <a:t>قصر في العمر الرياضي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232667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أسباب الإصابة الرياضية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1- التدريب الخاطئ غير المدروس ويشمل :</a:t>
            </a:r>
          </a:p>
          <a:p>
            <a:r>
              <a:rPr lang="ar-IQ" dirty="0" smtClean="0"/>
              <a:t>عدم الاحماء بصورة جيدة</a:t>
            </a:r>
          </a:p>
          <a:p>
            <a:r>
              <a:rPr lang="ar-IQ" dirty="0" smtClean="0"/>
              <a:t>عدم تكامل تدريب المجاميع العضلية</a:t>
            </a:r>
          </a:p>
          <a:p>
            <a:r>
              <a:rPr lang="ar-IQ" dirty="0" smtClean="0"/>
              <a:t>سوء تخطيط البرنامج التدريبي</a:t>
            </a:r>
          </a:p>
          <a:p>
            <a:r>
              <a:rPr lang="ar-IQ" dirty="0" smtClean="0"/>
              <a:t>عدم اهتمام المدرب باللاعبين</a:t>
            </a:r>
          </a:p>
          <a:p>
            <a:r>
              <a:rPr lang="ar-IQ" dirty="0" smtClean="0"/>
              <a:t>اختيار الوقت غير المناسب للتدريب</a:t>
            </a:r>
          </a:p>
          <a:p>
            <a:r>
              <a:rPr lang="ar-IQ" dirty="0" smtClean="0"/>
              <a:t>الراحة الكافية بعد التمارين والمسابقات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75814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4433" y="2054431"/>
            <a:ext cx="10515600" cy="4239491"/>
          </a:xfrm>
        </p:spPr>
        <p:txBody>
          <a:bodyPr>
            <a:normAutofit/>
          </a:bodyPr>
          <a:lstStyle/>
          <a:p>
            <a:r>
              <a:rPr lang="ar-IQ" dirty="0" smtClean="0"/>
              <a:t>2- سوء المستلزمات الرياضية وتشمل :</a:t>
            </a:r>
          </a:p>
          <a:p>
            <a:r>
              <a:rPr lang="ar-IQ" dirty="0" smtClean="0"/>
              <a:t>أرضية الملعب</a:t>
            </a:r>
          </a:p>
          <a:p>
            <a:r>
              <a:rPr lang="ar-IQ" dirty="0" smtClean="0"/>
              <a:t>الحذاء المناسب</a:t>
            </a:r>
          </a:p>
          <a:p>
            <a:r>
              <a:rPr lang="ar-IQ" dirty="0" smtClean="0"/>
              <a:t>الأدوات الرياضية</a:t>
            </a:r>
          </a:p>
        </p:txBody>
      </p:sp>
    </p:spTree>
    <p:extLst>
      <p:ext uri="{BB962C8B-B14F-4D97-AF65-F5344CB8AC3E}">
        <p14:creationId xmlns:p14="http://schemas.microsoft.com/office/powerpoint/2010/main" val="1933686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/>
              <a:t>3- الحالة النفسية</a:t>
            </a:r>
          </a:p>
          <a:p>
            <a:r>
              <a:rPr lang="ar-IQ" dirty="0"/>
              <a:t>4- مخالفة القوانين الرياضية</a:t>
            </a:r>
          </a:p>
          <a:p>
            <a:r>
              <a:rPr lang="ar-IQ" dirty="0"/>
              <a:t>5- عدم الاخذ بنتائج الفحوصات المختبرية</a:t>
            </a:r>
          </a:p>
          <a:p>
            <a:r>
              <a:rPr lang="ar-IQ" dirty="0"/>
              <a:t>6- المنشطات</a:t>
            </a:r>
          </a:p>
          <a:p>
            <a:r>
              <a:rPr lang="ar-IQ" dirty="0"/>
              <a:t>7- الغذاء</a:t>
            </a:r>
          </a:p>
          <a:p>
            <a:r>
              <a:rPr lang="ar-IQ" dirty="0"/>
              <a:t>8- تجانس اللاعبين</a:t>
            </a:r>
          </a:p>
          <a:p>
            <a:r>
              <a:rPr lang="ar-IQ" dirty="0"/>
              <a:t>9- الالمام بالإصابات الرياضية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36304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اعراض وعلامات الإصابات الرياضية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dirty="0" smtClean="0"/>
              <a:t>فقدان الوعي</a:t>
            </a:r>
          </a:p>
          <a:p>
            <a:r>
              <a:rPr lang="ar-IQ" dirty="0" smtClean="0"/>
              <a:t>التغيرات العصبية غير الطبيعية</a:t>
            </a:r>
          </a:p>
          <a:p>
            <a:r>
              <a:rPr lang="ar-IQ" dirty="0" smtClean="0"/>
              <a:t>التورم</a:t>
            </a:r>
          </a:p>
          <a:p>
            <a:r>
              <a:rPr lang="ar-IQ" dirty="0" smtClean="0"/>
              <a:t>الألم بدون حركة</a:t>
            </a:r>
          </a:p>
          <a:p>
            <a:r>
              <a:rPr lang="ar-IQ" dirty="0" smtClean="0"/>
              <a:t>فقدان الحركة الطبيعية </a:t>
            </a:r>
          </a:p>
          <a:p>
            <a:r>
              <a:rPr lang="ar-IQ" dirty="0" smtClean="0"/>
              <a:t>النزف الدموي</a:t>
            </a:r>
          </a:p>
          <a:p>
            <a:r>
              <a:rPr lang="ar-IQ" dirty="0" smtClean="0"/>
              <a:t>التشوه</a:t>
            </a:r>
          </a:p>
          <a:p>
            <a:r>
              <a:rPr lang="ar-IQ" dirty="0" smtClean="0"/>
              <a:t>عدم ثبات المفصل</a:t>
            </a:r>
          </a:p>
          <a:p>
            <a:r>
              <a:rPr lang="ar-IQ" dirty="0" smtClean="0"/>
              <a:t>سماع أصوات عند الحركة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95" y="2761971"/>
            <a:ext cx="2343150" cy="16486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16" y="4629146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العلاج الاولي للإصابات الرياضية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المبادئ الأساسية للعلاج الاولي :</a:t>
            </a:r>
          </a:p>
          <a:p>
            <a:r>
              <a:rPr lang="ar-IQ" dirty="0" smtClean="0"/>
              <a:t>العمل على تخفيف الألم</a:t>
            </a:r>
          </a:p>
          <a:p>
            <a:r>
              <a:rPr lang="ar-IQ" dirty="0" smtClean="0"/>
              <a:t>إيقاف او تقليل التورم</a:t>
            </a:r>
          </a:p>
          <a:p>
            <a:r>
              <a:rPr lang="ar-IQ" dirty="0" smtClean="0"/>
              <a:t>السيطرة على الإصابة ومنع حدوث مضاعفات</a:t>
            </a:r>
          </a:p>
          <a:p>
            <a:r>
              <a:rPr lang="ar-IQ" dirty="0" smtClean="0"/>
              <a:t>إعطاء فرصة للتشخيص السليم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67764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73083" y="1018103"/>
            <a:ext cx="10515600" cy="4351338"/>
          </a:xfrm>
        </p:spPr>
        <p:txBody>
          <a:bodyPr/>
          <a:lstStyle/>
          <a:p>
            <a:r>
              <a:rPr lang="ar-IQ" sz="3200" dirty="0" smtClean="0"/>
              <a:t>خطوات العلاج الاولي</a:t>
            </a:r>
          </a:p>
          <a:p>
            <a:endParaRPr lang="ar-IQ" dirty="0"/>
          </a:p>
          <a:p>
            <a:pPr marL="0" indent="0">
              <a:buNone/>
            </a:pPr>
            <a:endParaRPr lang="ar-IQ" dirty="0" smtClean="0"/>
          </a:p>
          <a:p>
            <a:r>
              <a:rPr lang="ar-IQ" dirty="0" smtClean="0"/>
              <a:t>التبريد</a:t>
            </a:r>
          </a:p>
          <a:p>
            <a:r>
              <a:rPr lang="ar-IQ" dirty="0" smtClean="0"/>
              <a:t>الضغط</a:t>
            </a:r>
          </a:p>
          <a:p>
            <a:r>
              <a:rPr lang="ar-IQ" dirty="0" smtClean="0"/>
              <a:t>الرفع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81" y="2247714"/>
            <a:ext cx="59817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الفحص السريري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المبادئ الأساسية للفحص السريري تشمل :</a:t>
            </a:r>
          </a:p>
          <a:p>
            <a:r>
              <a:rPr lang="ar-IQ" dirty="0" smtClean="0"/>
              <a:t>كيفية وقوع الإصابة بالتفصيل </a:t>
            </a:r>
            <a:r>
              <a:rPr lang="en-US" dirty="0" smtClean="0"/>
              <a:t>History </a:t>
            </a:r>
            <a:endParaRPr lang="ar-IQ" dirty="0" smtClean="0"/>
          </a:p>
          <a:p>
            <a:r>
              <a:rPr lang="ar-IQ" dirty="0" smtClean="0"/>
              <a:t>معاينة الإصابة </a:t>
            </a:r>
            <a:r>
              <a:rPr lang="en-US" dirty="0" smtClean="0"/>
              <a:t>Inspection </a:t>
            </a:r>
            <a:r>
              <a:rPr lang="ar-IQ" dirty="0" smtClean="0"/>
              <a:t> </a:t>
            </a:r>
          </a:p>
          <a:p>
            <a:r>
              <a:rPr lang="ar-IQ" dirty="0" smtClean="0"/>
              <a:t>لمس او جس الإصابة </a:t>
            </a:r>
            <a:r>
              <a:rPr lang="en-US" dirty="0" smtClean="0"/>
              <a:t>Palpation </a:t>
            </a:r>
            <a:r>
              <a:rPr lang="ar-IQ" dirty="0" smtClean="0"/>
              <a:t> </a:t>
            </a:r>
          </a:p>
          <a:p>
            <a:r>
              <a:rPr lang="ar-IQ" dirty="0" smtClean="0"/>
              <a:t>الفحص المعملي </a:t>
            </a:r>
            <a:r>
              <a:rPr lang="en-US" dirty="0" smtClean="0"/>
              <a:t>Laboratory Examination  </a:t>
            </a:r>
            <a:r>
              <a:rPr lang="ar-IQ" dirty="0" smtClean="0"/>
              <a:t> </a:t>
            </a:r>
          </a:p>
          <a:p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04" y="2540824"/>
            <a:ext cx="2992026" cy="28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5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برلين">
  <a:themeElements>
    <a:clrScheme name="برلين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برلين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برلي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TM04033917[[fn=برلين]]</Template>
  <TotalTime>218</TotalTime>
  <Words>326</Words>
  <Application>Microsoft Office PowerPoint</Application>
  <PresentationFormat>شاشة عريضة</PresentationFormat>
  <Paragraphs>95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Arial</vt:lpstr>
      <vt:lpstr>Times New Roman</vt:lpstr>
      <vt:lpstr>Trebuchet MS</vt:lpstr>
      <vt:lpstr>برلين</vt:lpstr>
      <vt:lpstr>الإصابات الرياضية</vt:lpstr>
      <vt:lpstr>تعريف :الإصابات الرياضية</vt:lpstr>
      <vt:lpstr>أسباب الإصابة الرياضية</vt:lpstr>
      <vt:lpstr>عرض تقديمي في PowerPoint</vt:lpstr>
      <vt:lpstr>عرض تقديمي في PowerPoint</vt:lpstr>
      <vt:lpstr>اعراض وعلامات الإصابات الرياضية</vt:lpstr>
      <vt:lpstr>العلاج الاولي للإصابات الرياضية</vt:lpstr>
      <vt:lpstr>عرض تقديمي في PowerPoint</vt:lpstr>
      <vt:lpstr>الفحص السريري</vt:lpstr>
      <vt:lpstr>طرق علاج الإصابات الرياضية بصورة عامة </vt:lpstr>
      <vt:lpstr>العلاج بالاجهزة</vt:lpstr>
      <vt:lpstr>الضوء</vt:lpstr>
      <vt:lpstr>صور الأجهزة  الاشعة القصيرة</vt:lpstr>
      <vt:lpstr>الموجات الراديوية</vt:lpstr>
      <vt:lpstr>التنبيه الكهربائي</vt:lpstr>
      <vt:lpstr>اشعة الليزر LASER</vt:lpstr>
      <vt:lpstr>الموجات فوق الصوتية </vt:lpstr>
      <vt:lpstr>العلاج المائي</vt:lpstr>
      <vt:lpstr>حمام شمع البرافين</vt:lpstr>
      <vt:lpstr>السحب الميكانيكي</vt:lpstr>
      <vt:lpstr>الابر الصينية</vt:lpstr>
      <vt:lpstr>العلاج بالمغناطيس</vt:lpstr>
      <vt:lpstr>المضاعفات العامة للإصابات الرياضية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الإصابات الرياضية</dc:title>
  <dc:creator>DR.Ahmed Saker 2o1O</dc:creator>
  <cp:lastModifiedBy>Dr.kamil</cp:lastModifiedBy>
  <cp:revision>22</cp:revision>
  <dcterms:created xsi:type="dcterms:W3CDTF">2015-11-21T20:26:26Z</dcterms:created>
  <dcterms:modified xsi:type="dcterms:W3CDTF">2019-01-16T15:28:16Z</dcterms:modified>
</cp:coreProperties>
</file>